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8" r:id="rId4"/>
    <p:sldId id="273" r:id="rId5"/>
    <p:sldId id="274" r:id="rId6"/>
    <p:sldId id="275" r:id="rId7"/>
    <p:sldId id="276" r:id="rId8"/>
    <p:sldId id="277" r:id="rId9"/>
    <p:sldId id="259" r:id="rId10"/>
    <p:sldId id="278" r:id="rId11"/>
    <p:sldId id="281" r:id="rId12"/>
    <p:sldId id="266" r:id="rId13"/>
    <p:sldId id="279" r:id="rId14"/>
    <p:sldId id="268" r:id="rId15"/>
    <p:sldId id="280"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38" autoAdjust="0"/>
  </p:normalViewPr>
  <p:slideViewPr>
    <p:cSldViewPr snapToGrid="0">
      <p:cViewPr varScale="1">
        <p:scale>
          <a:sx n="63" d="100"/>
          <a:sy n="63" d="100"/>
        </p:scale>
        <p:origin x="5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2025/10/16</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2025/10/16</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A Fine Balance’: Exploring the Interplay of Reproductive</a:t>
            </a: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Strategies and Growth Dynamics in 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Resource allocation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Observed changing masting pattern in many species</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F8FF00C9-9AB6-BA79-AEA7-D5F09D5DBD5D}"/>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6F0269AA-4637-06A2-53DC-CBEBBCD17790}"/>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272E55C3-652F-5FBC-ED0D-FB623A5B1CDF}"/>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EDF00D97-7DA7-35DB-F1A4-140B0506E190}"/>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B12EC8AD-3459-B683-5C1A-8FC064B90CE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3241443D-E7A3-3F39-D688-D52C942297C1}"/>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3EC0F09A-D8FC-6A95-3419-C582E82CCE66}"/>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6FDCF9C1-1052-96D8-B0B2-158E48D37211}"/>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BFD24ACC-159D-EC23-A810-B6CE8A63EDE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57AC47A9-1996-FE99-153F-6428E69A07C4}"/>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3B45F6DB-4273-39D0-851A-73724AD4144A}"/>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9EE2D48-3D23-17B3-2521-7C6386D58A3E}"/>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C6115AE9-628C-9F54-C25C-13FAA19C537C}"/>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D34E593-9386-8964-2323-A60C626F07B3}"/>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130AC479-8395-430F-AE74-E164512BDE67}"/>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80F5F1A8-CC17-EF9F-EC72-924AA00CD261}"/>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9BF14E1-6BD8-E262-5490-F44329A7310A}"/>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2615B0E-8D96-408A-CDEC-F723E91EB10B}"/>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AAB9C9-5171-AB43-1862-D1A6D257519A}"/>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28311462-2FAF-71E8-0432-2B0B14F013B7}"/>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2C8F9954-ACCA-9861-1327-4796E4DDC33D}"/>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A6ED4E21-A12E-687D-255F-3213ED1A0910}"/>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960CEDD6-74B2-EC0A-1A82-324DD7BE17A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DFF674-85CB-BD26-BC61-5189116263B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0C03234-FD38-3443-9971-18B7D0D0C653}"/>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B2D42068-71DE-C669-04CB-6A118B22AA2D}"/>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8C975CCB-DF08-E6FE-BA28-1D356650166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DB40A836-EE14-8708-0091-8E321B2ED1C7}"/>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1CFD54B2-EBEF-2829-5FD0-861A4608D440}"/>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B514130E-318D-1680-1714-DDBBF7639277}"/>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1248C7AA-E42B-08BD-39E4-7370AE53DB2A}"/>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755D9564-5284-3117-4EF3-A95971BB1DAE}"/>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6BDD6854-E3B9-076A-7DDD-454B1EDF2837}"/>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2540950D-0915-7D4A-297E-8F2410B21BF2}"/>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AEA61BD8-1617-4576-0085-C5D1A3A7E67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6DFDE1-E655-0DDF-0868-E64B4C593FDD}"/>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B17F24DC-666C-2E22-82E0-07756595327D}"/>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164C573E-CA80-F955-5422-60A5C0E53222}"/>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98592994-27F6-68B0-2F9C-4997F90559D7}"/>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E9A7E78C-C93C-2E39-7059-BF59A7F107DD}"/>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19E13F9-3378-2C77-68C0-605072CF4810}"/>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22C5427-F7F1-7325-AF8D-532F5D86B30D}"/>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9FEA8E38-C7F9-D970-AC88-C6756FD983BC}"/>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4DE4C4BA-C5E7-CCB4-8359-D76E03EF40FA}"/>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2660FC30-0C3E-3ADF-331A-E939E747AD58}"/>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D55F4666-58CD-A5B3-E969-99CE4F4D22BA}"/>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A32CD932-7DB0-9688-3796-57C795F6426A}"/>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BCC9DBE8-D636-35FF-E65C-3BD914FBF66F}"/>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F4F51388-681E-81E6-15D5-31A61BC25475}"/>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32D6D039-C446-9188-1F03-8FEAB6A0D33C}"/>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44A511C6-BE96-C24E-64B2-D81BDD9D2FD3}"/>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1FC48B07-C876-ABE9-7D14-C6F6E5829405}"/>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27E0F945-5104-B333-E546-D4CC55F3965E}"/>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D04D7CD8-74B4-8360-F57E-D39B317C612F}"/>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6039B9AC-9202-695F-985F-DB870EB4BC04}"/>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9021D83E-F333-DA1C-D1B2-6CE4ADA99817}"/>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3D40B897-9A31-CA0C-F27D-1711FE3407F5}"/>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8E48E044-694E-0845-C208-E38DAAAAE75B}"/>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D2B191C4-0D77-2C6F-4D22-211DB8BA7F08}"/>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79743290-D0F5-B92C-8116-37CDA5454D9C}"/>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4BE82D4F-03C6-E847-D096-9F8E7B189E58}"/>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1759784D-0A6C-9CFD-8340-7662510CA6B3}"/>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C93E7727-4233-381F-C387-87A04A6D7C48}"/>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AD36AB90-D9DF-C36D-0BC2-6A0D4DA05285}"/>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F1F53F97-7D18-F727-4E2F-91ADDD10063C}"/>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D85AF839-F90E-69E7-6BA2-582803483969}"/>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0C437C33-0A78-139C-74EC-3118239F3C7A}"/>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A1EF1619-16F8-661A-2183-1CE76E2120D4}"/>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913FABD2-CF40-DC19-0377-30B614FFF081}"/>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40C39F23-1024-F1C6-1626-A2CA03877D98}"/>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9AC116B8-284D-72D4-C1DC-BB0AC3C69BF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12DE42C0-60B2-104E-DE69-DB5BF1DEA11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0204D19-B98B-C766-4AD4-379191556E4F}"/>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6685BF-DA3D-271D-272C-A022AFDF7F41}"/>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891E574-8295-C73D-F8F2-2573DABFDE3E}"/>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6E77980F-E5FD-0B65-18C2-FB031B37E5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26EF3E50-454A-E970-DBCB-5D8E38377BB4}"/>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9F7922C8-54DC-3CF2-4C0E-236B3AE8B869}"/>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0E4D43A-8F2A-2E03-A498-28E622F20A1D}"/>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7920D285-2549-2313-5C7B-7F3D72E1A2CF}"/>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9370C44D-79DE-E1AC-376E-756605A885E7}"/>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31C9F4C-C59D-C77E-0C6F-9A97707BFB4C}"/>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F6E0725-EFCA-CF81-F74B-07F04517FF58}"/>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9CC0710-B3EC-00FC-AE83-010E633FBC4B}"/>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3B8ECB00-6335-601F-A0A1-14D2DB0CBE40}"/>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55365D2A-843B-BA72-988F-10A8FD752C30}"/>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D104EEE3-3A41-8E2A-EE66-A49B0F08114E}"/>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AD4E63B5-C0EF-E07F-D5B0-5E81B2802939}"/>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5550C6-223D-9FE7-365B-9413E5B6FEF5}"/>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6AFF0FD-AAC0-2433-9B30-3D4017D9233C}"/>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E42D955A-6FD7-0472-3057-29CDF619941E}"/>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4659D600-9ABA-DC1E-23D1-3DECD8A81916}"/>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CDC823F-54E1-8D17-5325-8AC3DBECB5FA}"/>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FE70E8C-70EF-6345-4941-E019CF5E822E}"/>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8E1D9E99-64EE-1A61-A356-D20DC342D443}"/>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3"/>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4"/>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7"/>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50" b="1" i="1" dirty="0" err="1"/>
              <a:t>nootkatensis</a:t>
            </a:r>
            <a:endParaRPr lang="en-US" altLang="zh-CN" sz="105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141953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 proxy of climate change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544286"/>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7365250" y="3689702"/>
            <a:ext cx="3338309" cy="2555635"/>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878" y="1662691"/>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00" y="1017257"/>
            <a:ext cx="2448993" cy="3265962"/>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022324" y="521412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7593" y="54706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5031" y="1342828"/>
            <a:ext cx="3123307" cy="2341565"/>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2547593" y="3354080"/>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022324" y="558345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022324" y="558469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00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894324" y="3747739"/>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8304060" y="4012045"/>
            <a:ext cx="3297382" cy="2205731"/>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227" y="2648069"/>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conditional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critical</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2141</TotalTime>
  <Words>2207</Words>
  <Application>Microsoft Office PowerPoint</Application>
  <PresentationFormat>Widescreen</PresentationFormat>
  <Paragraphs>181</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vt:lpstr>
      <vt:lpstr>等线 Light</vt:lpstr>
      <vt:lpstr>Arial</vt:lpstr>
      <vt:lpstr>Britannic Bold</vt:lpstr>
      <vt:lpstr>Office Theme</vt:lpstr>
      <vt:lpstr>     A Fine Balance’: Exploring the Interplay of Reproductive Strategies and Growth Dynamics in Trees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13</cp:revision>
  <dcterms:created xsi:type="dcterms:W3CDTF">2025-03-19T05:29:56Z</dcterms:created>
  <dcterms:modified xsi:type="dcterms:W3CDTF">2025-10-16T07:18:27Z</dcterms:modified>
</cp:coreProperties>
</file>